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90" y="11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AMI NORITAKA" userId="fd61c5ea-34d3-4026-a71d-6d1b00849aa8" providerId="ADAL" clId="{1344B8AE-B966-427D-85D2-B3F643F5B533}"/>
    <pc:docChg chg="modSld">
      <pc:chgData name="MIKAMI NORITAKA" userId="fd61c5ea-34d3-4026-a71d-6d1b00849aa8" providerId="ADAL" clId="{1344B8AE-B966-427D-85D2-B3F643F5B533}" dt="2025-07-18T01:58:05.051" v="2" actId="20577"/>
      <pc:docMkLst>
        <pc:docMk/>
      </pc:docMkLst>
      <pc:sldChg chg="modSp mod">
        <pc:chgData name="MIKAMI NORITAKA" userId="fd61c5ea-34d3-4026-a71d-6d1b00849aa8" providerId="ADAL" clId="{1344B8AE-B966-427D-85D2-B3F643F5B533}" dt="2025-07-18T01:58:05.051" v="2" actId="20577"/>
        <pc:sldMkLst>
          <pc:docMk/>
          <pc:sldMk cId="0" sldId="259"/>
        </pc:sldMkLst>
        <pc:spChg chg="mod">
          <ac:chgData name="MIKAMI NORITAKA" userId="fd61c5ea-34d3-4026-a71d-6d1b00849aa8" providerId="ADAL" clId="{1344B8AE-B966-427D-85D2-B3F643F5B533}" dt="2025-07-18T01:58:05.051" v="2" actId="20577"/>
          <ac:spMkLst>
            <pc:docMk/>
            <pc:sldMk cId="0" sldId="259"/>
            <ac:spMk id="205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3274142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第</a:t>
            </a:r>
            <a:r>
              <a:rPr kumimoji="0" lang="en-US" altLang="ja-JP" sz="5000" b="1">
                <a:solidFill>
                  <a:schemeClr val="tx1"/>
                </a:solidFill>
                <a:latin typeface="Arial" charset="0"/>
                <a:ea typeface="ＭＳ Ｐゴシック" charset="-128"/>
              </a:rPr>
              <a:t>28</a:t>
            </a:r>
            <a:r>
              <a:rPr kumimoji="0" lang="ja-JP" altLang="en-US" sz="5000" b="1">
                <a:solidFill>
                  <a:schemeClr val="tx1"/>
                </a:solidFill>
                <a:latin typeface="Arial" charset="0"/>
                <a:ea typeface="ＭＳ Ｐゴシック" charset="-128"/>
              </a:rPr>
              <a:t>回</a:t>
            </a:r>
            <a: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日本アロマセラピー学会学術総会</a:t>
            </a:r>
            <a:b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b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COI</a:t>
            </a:r>
            <a: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開示</a:t>
            </a:r>
            <a:br>
              <a:rPr kumimoji="0" lang="en-US" altLang="ja-JP" sz="4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6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40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4000" b="1" i="1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906099" y="3443379"/>
            <a:ext cx="8358187" cy="3414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-106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kern="0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kern="0" dirty="0"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kern="0" dirty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4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800" b="1" kern="0" dirty="0">
                <a:latin typeface="Arial" charset="0"/>
                <a:ea typeface="ＭＳ Ｐゴシック" charset="-128"/>
              </a:rPr>
              <a:t> 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 ①顧問：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②株保有・利益：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③特許使用料：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④講演料：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⑤原稿料：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⑥受託研究・共同研究費：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○○製薬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⑦奨学寄付金：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○○製薬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⑧寄付講座所属：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あり（○○製薬）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⑨贈答品などの報酬：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147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第28回日本アロマセラピー学会学術総会  COI開示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MIKAMI NORITAKA</cp:lastModifiedBy>
  <cp:revision>100</cp:revision>
  <dcterms:created xsi:type="dcterms:W3CDTF">2000-09-04T17:39:07Z</dcterms:created>
  <dcterms:modified xsi:type="dcterms:W3CDTF">2025-07-18T01:58:05Z</dcterms:modified>
</cp:coreProperties>
</file>